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8288000" cy="102870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Montserrat" pitchFamily="2" charset="77"/>
      <p:regular r:id="rId7"/>
      <p:bold r:id="rId8"/>
      <p:italic r:id="rId9"/>
      <p:boldItalic r:id="rId10"/>
    </p:embeddedFont>
    <p:embeddedFont>
      <p:font typeface="Montserrat Bold Italics" pitchFamily="2" charset="77"/>
      <p:regular r:id="rId11"/>
      <p:bold r:id="rId12"/>
      <p:italic r:id="rId13"/>
      <p:boldItalic r:id="rId14"/>
    </p:embeddedFont>
    <p:embeddedFont>
      <p:font typeface="Montserrat Medium" pitchFamily="2" charset="77"/>
      <p:regular r:id="rId15"/>
      <p:italic r:id="rId16"/>
    </p:embeddedFont>
    <p:embeddedFont>
      <p:font typeface="Montserrat Ultra-Bold" pitchFamily="2" charset="77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4593" autoAdjust="0"/>
  </p:normalViewPr>
  <p:slideViewPr>
    <p:cSldViewPr>
      <p:cViewPr varScale="1">
        <p:scale>
          <a:sx n="78" d="100"/>
          <a:sy n="78" d="100"/>
        </p:scale>
        <p:origin x="368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18" Type="http://schemas.openxmlformats.org/officeDocument/2006/relationships/font" Target="fonts/font16.fntdata"/><Relationship Id="rId3" Type="http://schemas.openxmlformats.org/officeDocument/2006/relationships/font" Target="fonts/font1.fntdata"/><Relationship Id="rId21" Type="http://schemas.openxmlformats.org/officeDocument/2006/relationships/presProps" Target="presProps.xml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font" Target="fonts/font14.fntdata"/><Relationship Id="rId20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24" Type="http://schemas.openxmlformats.org/officeDocument/2006/relationships/tableStyles" Target="tableStyles.xml"/><Relationship Id="rId5" Type="http://schemas.openxmlformats.org/officeDocument/2006/relationships/font" Target="fonts/font3.fntdata"/><Relationship Id="rId15" Type="http://schemas.openxmlformats.org/officeDocument/2006/relationships/font" Target="fonts/font13.fntdata"/><Relationship Id="rId23" Type="http://schemas.openxmlformats.org/officeDocument/2006/relationships/theme" Target="theme/theme1.xml"/><Relationship Id="rId10" Type="http://schemas.openxmlformats.org/officeDocument/2006/relationships/font" Target="fonts/font8.fntdata"/><Relationship Id="rId19" Type="http://schemas.openxmlformats.org/officeDocument/2006/relationships/font" Target="fonts/font17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font" Target="fonts/font12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035461" y="-903010"/>
            <a:ext cx="21498704" cy="12093021"/>
          </a:xfrm>
          <a:custGeom>
            <a:avLst/>
            <a:gdLst/>
            <a:ahLst/>
            <a:cxnLst/>
            <a:rect l="l" t="t" r="r" b="b"/>
            <a:pathLst>
              <a:path w="21498704" h="12093021">
                <a:moveTo>
                  <a:pt x="0" y="0"/>
                </a:moveTo>
                <a:lnTo>
                  <a:pt x="21498704" y="0"/>
                </a:lnTo>
                <a:lnTo>
                  <a:pt x="21498704" y="12093020"/>
                </a:lnTo>
                <a:lnTo>
                  <a:pt x="0" y="1209302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4032160" y="2945463"/>
            <a:ext cx="10636116" cy="25301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510"/>
              </a:lnSpc>
            </a:pPr>
            <a:r>
              <a:rPr lang="en-US" sz="11058" spc="-88">
                <a:solidFill>
                  <a:srgbClr val="FFFFFF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STRONG &amp; COURAGEOUS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4032160" y="5408914"/>
            <a:ext cx="9422681" cy="588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50"/>
              </a:lnSpc>
              <a:spcBef>
                <a:spcPct val="0"/>
              </a:spcBef>
            </a:pPr>
            <a:r>
              <a:rPr lang="en-US" sz="3464">
                <a:solidFill>
                  <a:srgbClr val="DEB14F"/>
                </a:solidFill>
                <a:latin typeface="Montserrat"/>
                <a:ea typeface="Montserrat"/>
                <a:cs typeface="Montserrat"/>
                <a:sym typeface="Montserrat"/>
              </a:rPr>
              <a:t>YOUTH MUSTER 24, 15-17 NOVEMBER, 2024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032160" y="2004647"/>
            <a:ext cx="10445840" cy="5883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43"/>
              </a:lnSpc>
              <a:spcBef>
                <a:spcPct val="0"/>
              </a:spcBef>
            </a:pPr>
            <a:r>
              <a:rPr lang="en-US" sz="3459" dirty="0">
                <a:solidFill>
                  <a:srgbClr val="E45E39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THE BOOKS OF JOSHUA AND EPHESIANS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102039" y="6608889"/>
            <a:ext cx="13223705" cy="489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04"/>
              </a:lnSpc>
              <a:spcBef>
                <a:spcPct val="0"/>
              </a:spcBef>
            </a:pPr>
            <a:r>
              <a:rPr lang="en-US" sz="2860" spc="-22">
                <a:solidFill>
                  <a:srgbClr val="DEB14F"/>
                </a:solidFill>
                <a:latin typeface="Montserrat"/>
                <a:ea typeface="Montserrat"/>
                <a:cs typeface="Montserrat"/>
                <a:sym typeface="Montserrat"/>
              </a:rPr>
              <a:t>FIND OUT MORE INFO AT </a:t>
            </a:r>
            <a:r>
              <a:rPr lang="en-US" sz="2860" spc="-22">
                <a:solidFill>
                  <a:srgbClr val="DEB14F"/>
                </a:solidFill>
                <a:latin typeface="Montserrat Bold Italics"/>
                <a:ea typeface="Montserrat Bold Italics"/>
                <a:cs typeface="Montserrat Bold Italics"/>
                <a:sym typeface="Montserrat Bold Italics"/>
              </a:rPr>
              <a:t>ARMIDALEDIOCESEYOUTH.COM/EVENTS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</Words>
  <Application>Microsoft Macintosh PowerPoint</Application>
  <PresentationFormat>Custom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Calibri</vt:lpstr>
      <vt:lpstr>Montserrat</vt:lpstr>
      <vt:lpstr>Arial</vt:lpstr>
      <vt:lpstr>Montserrat Medium</vt:lpstr>
      <vt:lpstr>Montserrat Bold Italics</vt:lpstr>
      <vt:lpstr>Montserrat Ultra-Bold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Website graphics</dc:title>
  <cp:lastModifiedBy>Elliot Chapman</cp:lastModifiedBy>
  <cp:revision>2</cp:revision>
  <dcterms:created xsi:type="dcterms:W3CDTF">2006-08-16T00:00:00Z</dcterms:created>
  <dcterms:modified xsi:type="dcterms:W3CDTF">2024-08-14T05:39:35Z</dcterms:modified>
  <dc:identifier>DAGNyi2W9-Q</dc:identifier>
</cp:coreProperties>
</file>